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notesMasterIdLst>
    <p:notesMasterId r:id="rId8"/>
  </p:notes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01C4F-B835-4192-B4B3-167A8EC5263B}" v="25" dt="2022-10-23T13:18:38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6" autoAdjust="0"/>
    <p:restoredTop sz="86332" autoAdjust="0"/>
  </p:normalViewPr>
  <p:slideViewPr>
    <p:cSldViewPr snapToGrid="0">
      <p:cViewPr varScale="1">
        <p:scale>
          <a:sx n="34" d="100"/>
          <a:sy n="34" d="100"/>
        </p:scale>
        <p:origin x="-102" y="-6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054F0-5929-4730-91AD-FFB552DC59B3}" type="datetimeFigureOut">
              <a:rPr lang="el-GR" smtClean="0"/>
              <a:pPr/>
              <a:t>24/10/2022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51313-9A97-4F8D-BDD5-7E5B5E118CD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7085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E948-C136-46A7-A46C-C72677CD2624}" type="datetimeFigureOut">
              <a:rPr lang="el-GR" smtClean="0"/>
              <a:pPr/>
              <a:t>24/10/2022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761-8C94-4B13-9707-72C6208255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6192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E948-C136-46A7-A46C-C72677CD2624}" type="datetimeFigureOut">
              <a:rPr lang="el-GR" smtClean="0"/>
              <a:pPr/>
              <a:t>24/10/2022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761-8C94-4B13-9707-72C6208255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002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E948-C136-46A7-A46C-C72677CD2624}" type="datetimeFigureOut">
              <a:rPr lang="el-GR" smtClean="0"/>
              <a:pPr/>
              <a:t>24/10/2022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761-8C94-4B13-9707-72C62082556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9702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E948-C136-46A7-A46C-C72677CD2624}" type="datetimeFigureOut">
              <a:rPr lang="el-GR" smtClean="0"/>
              <a:pPr/>
              <a:t>24/10/2022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761-8C94-4B13-9707-72C6208255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57302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E948-C136-46A7-A46C-C72677CD2624}" type="datetimeFigureOut">
              <a:rPr lang="el-GR" smtClean="0"/>
              <a:pPr/>
              <a:t>24/10/2022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761-8C94-4B13-9707-72C62082556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29315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E948-C136-46A7-A46C-C72677CD2624}" type="datetimeFigureOut">
              <a:rPr lang="el-GR" smtClean="0"/>
              <a:pPr/>
              <a:t>24/10/2022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761-8C94-4B13-9707-72C6208255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71040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E948-C136-46A7-A46C-C72677CD2624}" type="datetimeFigureOut">
              <a:rPr lang="el-GR" smtClean="0"/>
              <a:pPr/>
              <a:t>24/10/2022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761-8C94-4B13-9707-72C6208255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62646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E948-C136-46A7-A46C-C72677CD2624}" type="datetimeFigureOut">
              <a:rPr lang="el-GR" smtClean="0"/>
              <a:pPr/>
              <a:t>24/10/2022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761-8C94-4B13-9707-72C6208255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3664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E948-C136-46A7-A46C-C72677CD2624}" type="datetimeFigureOut">
              <a:rPr lang="el-GR" smtClean="0"/>
              <a:pPr/>
              <a:t>24/10/2022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761-8C94-4B13-9707-72C6208255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3826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E948-C136-46A7-A46C-C72677CD2624}" type="datetimeFigureOut">
              <a:rPr lang="el-GR" smtClean="0"/>
              <a:pPr/>
              <a:t>24/10/2022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761-8C94-4B13-9707-72C6208255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1060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E948-C136-46A7-A46C-C72677CD2624}" type="datetimeFigureOut">
              <a:rPr lang="el-GR" smtClean="0"/>
              <a:pPr/>
              <a:t>24/10/2022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761-8C94-4B13-9707-72C6208255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9377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E948-C136-46A7-A46C-C72677CD2624}" type="datetimeFigureOut">
              <a:rPr lang="el-GR" smtClean="0"/>
              <a:pPr/>
              <a:t>24/10/2022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761-8C94-4B13-9707-72C6208255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9615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E948-C136-46A7-A46C-C72677CD2624}" type="datetimeFigureOut">
              <a:rPr lang="el-GR" smtClean="0"/>
              <a:pPr/>
              <a:t>24/10/2022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761-8C94-4B13-9707-72C6208255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7658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E948-C136-46A7-A46C-C72677CD2624}" type="datetimeFigureOut">
              <a:rPr lang="el-GR" smtClean="0"/>
              <a:pPr/>
              <a:t>24/10/2022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761-8C94-4B13-9707-72C6208255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4348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E948-C136-46A7-A46C-C72677CD2624}" type="datetimeFigureOut">
              <a:rPr lang="el-GR" smtClean="0"/>
              <a:pPr/>
              <a:t>24/10/2022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761-8C94-4B13-9707-72C6208255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5383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E948-C136-46A7-A46C-C72677CD2624}" type="datetimeFigureOut">
              <a:rPr lang="el-GR" smtClean="0"/>
              <a:pPr/>
              <a:t>24/10/2022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761-8C94-4B13-9707-72C6208255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5614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2E948-C136-46A7-A46C-C72677CD2624}" type="datetimeFigureOut">
              <a:rPr lang="el-GR" smtClean="0"/>
              <a:pPr/>
              <a:t>24/10/2022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EFAB761-8C94-4B13-9707-72C6208255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48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E3583-BC8E-AB7B-E8C4-86B62CBD0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65" y="172278"/>
            <a:ext cx="4412973" cy="834887"/>
          </a:xfrm>
        </p:spPr>
        <p:txBody>
          <a:bodyPr/>
          <a:lstStyle/>
          <a:p>
            <a:pPr algn="ctr"/>
            <a:r>
              <a:rPr lang="el-GR" sz="3600" dirty="0">
                <a:solidFill>
                  <a:schemeClr val="accent3">
                    <a:lumMod val="75000"/>
                  </a:schemeClr>
                </a:solidFill>
              </a:rPr>
              <a:t>ΚΟΛΟΣΣΑΙΟ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CFECCDA-651E-98EF-70DB-31B6C52D1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025" y="1086679"/>
            <a:ext cx="2001077" cy="1152939"/>
          </a:xfrm>
        </p:spPr>
        <p:txBody>
          <a:bodyPr>
            <a:normAutofit/>
          </a:bodyPr>
          <a:lstStyle/>
          <a:p>
            <a:pPr algn="l"/>
            <a:r>
              <a:rPr lang="el-GR" sz="2800" dirty="0">
                <a:solidFill>
                  <a:schemeClr val="accent3">
                    <a:lumMod val="75000"/>
                  </a:schemeClr>
                </a:solidFill>
              </a:rPr>
              <a:t>ΠΟΤΕ</a:t>
            </a:r>
          </a:p>
          <a:p>
            <a:pPr algn="l"/>
            <a:r>
              <a:rPr lang="el-GR" sz="2800" dirty="0">
                <a:solidFill>
                  <a:schemeClr val="accent3">
                    <a:lumMod val="75000"/>
                  </a:schemeClr>
                </a:solidFill>
              </a:rPr>
              <a:t>ΧΤΙΣΤΗΚΕ;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93740C-ED6C-A054-993F-E921101EC976}"/>
              </a:ext>
            </a:extLst>
          </p:cNvPr>
          <p:cNvSpPr txBox="1"/>
          <p:nvPr/>
        </p:nvSpPr>
        <p:spPr>
          <a:xfrm>
            <a:off x="583094" y="2380278"/>
            <a:ext cx="727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Το Κολοσσαίο χτίστηκε </a:t>
            </a:r>
            <a:r>
              <a:rPr lang="el-GR" sz="2400" dirty="0">
                <a:solidFill>
                  <a:schemeClr val="accent3">
                    <a:lumMod val="75000"/>
                  </a:schemeClr>
                </a:solidFill>
              </a:rPr>
              <a:t>72μ.Χ</a:t>
            </a:r>
            <a:r>
              <a:rPr lang="el-GR" sz="2400" dirty="0"/>
              <a:t> και τελείωσε </a:t>
            </a:r>
            <a:r>
              <a:rPr lang="el-GR" sz="2400" dirty="0">
                <a:solidFill>
                  <a:schemeClr val="accent3">
                    <a:lumMod val="75000"/>
                  </a:schemeClr>
                </a:solidFill>
              </a:rPr>
              <a:t>80μ.Χ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A8D7F4-69C8-9193-8A6F-A939EC997F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4054" y="3442252"/>
            <a:ext cx="5194851" cy="3478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4360B3-8479-C0E9-2CCA-7A7C37E13860}"/>
              </a:ext>
            </a:extLst>
          </p:cNvPr>
          <p:cNvSpPr txBox="1"/>
          <p:nvPr/>
        </p:nvSpPr>
        <p:spPr>
          <a:xfrm>
            <a:off x="583093" y="3056498"/>
            <a:ext cx="4678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0" i="0" dirty="0">
                <a:solidFill>
                  <a:srgbClr val="202122"/>
                </a:solidFill>
                <a:effectLst/>
                <a:latin typeface="+mj-lt"/>
              </a:rPr>
              <a:t>Πήρε το όνομά του από το κολοσσιαίο άγαλμα </a:t>
            </a:r>
            <a:r>
              <a:rPr lang="el-GR" sz="2400" dirty="0">
                <a:latin typeface="+mj-lt"/>
              </a:rPr>
              <a:t>του</a:t>
            </a:r>
            <a:r>
              <a:rPr lang="el-GR" sz="2400" b="0" i="0" dirty="0">
                <a:solidFill>
                  <a:srgbClr val="202122"/>
                </a:solidFill>
                <a:effectLst/>
                <a:latin typeface="+mj-lt"/>
              </a:rPr>
              <a:t> Νέρωνα (Ο Κολοσσός), που βρισκόταν στην τοποθεσία που χτίστηκε.</a:t>
            </a:r>
            <a:endParaRPr lang="el-GR" sz="2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A2356F-0951-F6D4-1912-4351B04055BD}"/>
              </a:ext>
            </a:extLst>
          </p:cNvPr>
          <p:cNvSpPr txBox="1"/>
          <p:nvPr/>
        </p:nvSpPr>
        <p:spPr>
          <a:xfrm>
            <a:off x="503582" y="4940324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Κάποιοι το λένε </a:t>
            </a:r>
            <a:r>
              <a:rPr lang="el-GR" sz="2400" dirty="0">
                <a:solidFill>
                  <a:schemeClr val="accent3">
                    <a:lumMod val="75000"/>
                  </a:schemeClr>
                </a:solidFill>
              </a:rPr>
              <a:t>αμφιθέατρο Φαβιανών.</a:t>
            </a:r>
            <a:endParaRPr lang="el-GR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DCD103F-D6FA-D393-C345-531461917B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4226" y="384312"/>
            <a:ext cx="4273830" cy="303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4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210490-0139-618E-8C2D-B815C4A00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82" y="267008"/>
            <a:ext cx="6495406" cy="488366"/>
          </a:xfrm>
        </p:spPr>
        <p:txBody>
          <a:bodyPr/>
          <a:lstStyle/>
          <a:p>
            <a:pPr algn="l"/>
            <a:r>
              <a:rPr lang="el-GR" sz="2800" dirty="0">
                <a:solidFill>
                  <a:schemeClr val="accent3">
                    <a:lumMod val="75000"/>
                  </a:schemeClr>
                </a:solidFill>
              </a:rPr>
              <a:t>ΠΟΥ ΚΑΙ ΓΙΑΤΙ ΧΤΙΣΤΗΚΕ;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D9FDDF-65A2-CD34-4B27-910CE52C9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82" y="820007"/>
            <a:ext cx="10462961" cy="622851"/>
          </a:xfrm>
        </p:spPr>
        <p:txBody>
          <a:bodyPr>
            <a:noAutofit/>
          </a:bodyPr>
          <a:lstStyle/>
          <a:p>
            <a:pPr algn="l"/>
            <a:r>
              <a:rPr lang="el-GR" sz="2400" dirty="0">
                <a:solidFill>
                  <a:schemeClr val="tx1"/>
                </a:solidFill>
              </a:rPr>
              <a:t>Χτίστηκε στη</a:t>
            </a:r>
            <a:r>
              <a:rPr lang="el-GR" sz="2400" dirty="0">
                <a:solidFill>
                  <a:schemeClr val="accent3">
                    <a:lumMod val="75000"/>
                  </a:schemeClr>
                </a:solidFill>
              </a:rPr>
              <a:t> Ρώμη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για να βλέπουν οι Ρωμαίοι μονομαχίες και θηριομαχίες.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3F6DA5-268C-E093-3442-2AE780A2896B}"/>
              </a:ext>
            </a:extLst>
          </p:cNvPr>
          <p:cNvSpPr txBox="1"/>
          <p:nvPr/>
        </p:nvSpPr>
        <p:spPr>
          <a:xfrm>
            <a:off x="92765" y="1611994"/>
            <a:ext cx="832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3">
                    <a:lumMod val="75000"/>
                  </a:schemeClr>
                </a:solidFill>
              </a:rPr>
              <a:t>ΠΟΣΑ ΑΤΟΜΑ ΧΩΡΑΕΙ ΚΑΙ ΠΟΣΟΥΣ ΟΡΟΦΟΥΣ ΕΧΕΙ;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EBCFEE-1443-9BD7-B47F-67C130264C7B}"/>
              </a:ext>
            </a:extLst>
          </p:cNvPr>
          <p:cNvSpPr txBox="1"/>
          <p:nvPr/>
        </p:nvSpPr>
        <p:spPr>
          <a:xfrm>
            <a:off x="92765" y="2449708"/>
            <a:ext cx="1025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Το Κολοσσαίο χωράει </a:t>
            </a:r>
            <a:r>
              <a:rPr lang="el-GR" sz="2400" dirty="0">
                <a:solidFill>
                  <a:schemeClr val="accent3">
                    <a:lumMod val="75000"/>
                  </a:schemeClr>
                </a:solidFill>
              </a:rPr>
              <a:t>65 000 </a:t>
            </a:r>
            <a:r>
              <a:rPr lang="el-GR" sz="2400" dirty="0"/>
              <a:t>θεατές και αποτελείται από </a:t>
            </a:r>
            <a:r>
              <a:rPr lang="el-GR" sz="2400" dirty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el-GR" sz="2400" dirty="0"/>
              <a:t> ορόφους.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48BE80-9124-C86A-BDC4-FE920F6D08A5}"/>
              </a:ext>
            </a:extLst>
          </p:cNvPr>
          <p:cNvSpPr txBox="1"/>
          <p:nvPr/>
        </p:nvSpPr>
        <p:spPr>
          <a:xfrm>
            <a:off x="92765" y="3015712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3">
                    <a:lumMod val="75000"/>
                  </a:schemeClr>
                </a:solidFill>
              </a:rPr>
              <a:t>ΠΟΙΕΣ ΚΑΙ ΠΟΣΟ ΕΙΝΑΙ ΟΙ ΔΙΑΣΤΑΣΕΙΣ ΤΟΥ;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263251C-63F4-C801-9D0B-FAC74F533D0A}"/>
              </a:ext>
            </a:extLst>
          </p:cNvPr>
          <p:cNvSpPr txBox="1"/>
          <p:nvPr/>
        </p:nvSpPr>
        <p:spPr>
          <a:xfrm>
            <a:off x="198782" y="3969819"/>
            <a:ext cx="6188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Το αμφιθέατρο έχει σχήμα οβάλ με μήκος </a:t>
            </a:r>
            <a:r>
              <a:rPr lang="el-GR" sz="2400" dirty="0">
                <a:solidFill>
                  <a:schemeClr val="accent3">
                    <a:lumMod val="75000"/>
                  </a:schemeClr>
                </a:solidFill>
              </a:rPr>
              <a:t>188 μέτρα </a:t>
            </a:r>
            <a:r>
              <a:rPr lang="el-GR" sz="2400" dirty="0"/>
              <a:t>και </a:t>
            </a:r>
            <a:r>
              <a:rPr lang="el-GR" sz="2400" dirty="0">
                <a:solidFill>
                  <a:schemeClr val="accent3">
                    <a:lumMod val="75000"/>
                  </a:schemeClr>
                </a:solidFill>
              </a:rPr>
              <a:t>πλάτος 156 </a:t>
            </a:r>
            <a:r>
              <a:rPr lang="el-GR" sz="2400" dirty="0"/>
              <a:t>και το ύψος του αμφιθεάτρου στο υψηλότερο σημείο των </a:t>
            </a:r>
            <a:r>
              <a:rPr lang="el-GR" sz="2400" dirty="0">
                <a:solidFill>
                  <a:schemeClr val="accent3">
                    <a:lumMod val="75000"/>
                  </a:schemeClr>
                </a:solidFill>
              </a:rPr>
              <a:t>50 μέτρων</a:t>
            </a:r>
            <a:r>
              <a:rPr lang="el-GR" sz="2400" dirty="0"/>
              <a:t> είναι περίπου όσο ένα </a:t>
            </a:r>
            <a:r>
              <a:rPr lang="el-GR" sz="2400" dirty="0" smtClean="0">
                <a:solidFill>
                  <a:schemeClr val="accent3">
                    <a:lumMod val="75000"/>
                  </a:schemeClr>
                </a:solidFill>
              </a:rPr>
              <a:t>16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accent3">
                    <a:lumMod val="75000"/>
                  </a:schemeClr>
                </a:solidFill>
              </a:rPr>
              <a:t>όροφο </a:t>
            </a:r>
            <a:r>
              <a:rPr lang="el-GR" sz="2400" dirty="0">
                <a:solidFill>
                  <a:schemeClr val="accent3">
                    <a:lumMod val="75000"/>
                  </a:schemeClr>
                </a:solidFill>
              </a:rPr>
              <a:t>κτίριο. 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4C7CE53-AA39-A40E-0E29-AF6964A5B9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4188" y="3142063"/>
            <a:ext cx="4835203" cy="371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75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xmlns="" id="{59551695-1BF9-96D8-CB1A-68B23DEBF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44" y="1302847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l-GR" sz="2400" dirty="0">
                <a:solidFill>
                  <a:schemeClr val="tx1"/>
                </a:solidFill>
              </a:rPr>
              <a:t>Τα υλικά του είναι </a:t>
            </a:r>
            <a:r>
              <a:rPr lang="el-GR" sz="2400" dirty="0">
                <a:solidFill>
                  <a:schemeClr val="accent3">
                    <a:lumMod val="75000"/>
                  </a:schemeClr>
                </a:solidFill>
              </a:rPr>
              <a:t>πέτρα, τούβλο,  μεταλλικοί συνδετήρες και ράβδοι</a:t>
            </a:r>
            <a:r>
              <a:rPr lang="el-GR" sz="2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3650FA07-488F-10B3-EEB3-D5DF537EC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479" y="402351"/>
            <a:ext cx="4492854" cy="736231"/>
          </a:xfrm>
        </p:spPr>
        <p:txBody>
          <a:bodyPr/>
          <a:lstStyle/>
          <a:p>
            <a:pPr algn="l"/>
            <a:r>
              <a:rPr lang="el-GR" sz="2800" dirty="0">
                <a:solidFill>
                  <a:schemeClr val="accent3">
                    <a:lumMod val="75000"/>
                  </a:schemeClr>
                </a:solidFill>
              </a:rPr>
              <a:t>ΠΟΙΑ ΕΙΝΑΙ ΤΑ ΥΛΙΚΑ ΤΟΥ;</a:t>
            </a: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xmlns="" id="{5CACEAF3-0FC8-7BBE-7B94-BE6B80ABB502}"/>
              </a:ext>
            </a:extLst>
          </p:cNvPr>
          <p:cNvSpPr txBox="1">
            <a:spLocks/>
          </p:cNvSpPr>
          <p:nvPr/>
        </p:nvSpPr>
        <p:spPr>
          <a:xfrm>
            <a:off x="333145" y="2530145"/>
            <a:ext cx="4061055" cy="7362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l-GR" sz="2800" dirty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r>
              <a:rPr lang="el-GR" sz="2800" dirty="0">
                <a:solidFill>
                  <a:schemeClr val="accent3">
                    <a:lumMod val="75000"/>
                  </a:schemeClr>
                </a:solidFill>
              </a:rPr>
              <a:t>ΠΟΙΟΣ ΤΟ </a:t>
            </a: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</a:rPr>
              <a:t>ΕΧΤΙΣΕ</a:t>
            </a: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  <a:endParaRPr lang="el-GR" sz="2800" dirty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endParaRPr lang="el-G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7">
            <a:extLst>
              <a:ext uri="{FF2B5EF4-FFF2-40B4-BE49-F238E27FC236}">
                <a16:creationId xmlns:a16="http://schemas.microsoft.com/office/drawing/2014/main" xmlns="" id="{74908BAE-5EB5-C780-4E59-E298E5ADB542}"/>
              </a:ext>
            </a:extLst>
          </p:cNvPr>
          <p:cNvSpPr txBox="1">
            <a:spLocks/>
          </p:cNvSpPr>
          <p:nvPr/>
        </p:nvSpPr>
        <p:spPr>
          <a:xfrm>
            <a:off x="477078" y="2940593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E4C8A6-2D34-0474-35CB-6F53EFC6FE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1867" y="3916099"/>
            <a:ext cx="4410217" cy="28145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933" y="3039533"/>
            <a:ext cx="585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Το έχτισε ο </a:t>
            </a:r>
            <a:r>
              <a:rPr lang="el-GR" sz="2400" dirty="0" smtClean="0">
                <a:solidFill>
                  <a:schemeClr val="accent3">
                    <a:lumMod val="75000"/>
                  </a:schemeClr>
                </a:solidFill>
              </a:rPr>
              <a:t>Τίτος</a:t>
            </a:r>
            <a:r>
              <a:rPr lang="el-GR" sz="2400" dirty="0" smtClean="0"/>
              <a:t> ο αυτακράτορας.</a:t>
            </a:r>
            <a:endParaRPr lang="el-GR" sz="2400" dirty="0"/>
          </a:p>
        </p:txBody>
      </p:sp>
      <p:pic>
        <p:nvPicPr>
          <p:cNvPr id="1026" name="Picture 2" descr="ΜΗΝ ΠΛΗΣΙΑΖΕΤΕ ΤΟ ΚΟΛΟΣΑΙΟ» ΣΥΣΤΑΣΕΙΣ ΗΠΑ ΣΤΟΥΣ ΤΟΥΡΙΣΤΕΣ ΠΟΥ ΕΠΙΣΚΕΠΤΟΝΤΑΙ  ΤΗ ΡΩΜΗ - Εφημερίδα &quot;Στόχος&quot; - Stoxos news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199" y="4109542"/>
            <a:ext cx="4460261" cy="2248923"/>
          </a:xfrm>
          <a:prstGeom prst="rect">
            <a:avLst/>
          </a:prstGeom>
          <a:noFill/>
        </p:spPr>
      </p:pic>
      <p:pic>
        <p:nvPicPr>
          <p:cNvPr id="1028" name="Picture 4" descr="In Memoriam: Τίτος Φλάβιος Δομιτιανός | OffLine Po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5917" y="608541"/>
            <a:ext cx="3700414" cy="2608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4552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B2DC15B679CFEF46B8E02B747A9E413C" ma:contentTypeVersion="2" ma:contentTypeDescription="Δημιουργία νέου εγγράφου" ma:contentTypeScope="" ma:versionID="a606e4b81f177a5ebb3b1c1edeb0465f">
  <xsd:schema xmlns:xsd="http://www.w3.org/2001/XMLSchema" xmlns:xs="http://www.w3.org/2001/XMLSchema" xmlns:p="http://schemas.microsoft.com/office/2006/metadata/properties" xmlns:ns3="e0dabf86-7074-4f61-aa26-6fb2e59fc1de" targetNamespace="http://schemas.microsoft.com/office/2006/metadata/properties" ma:root="true" ma:fieldsID="4351b2a5414d3a4a52da64fcb8d365aa" ns3:_="">
    <xsd:import namespace="e0dabf86-7074-4f61-aa26-6fb2e59fc1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abf86-7074-4f61-aa26-6fb2e59fc1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94BC38-E9A3-4A9F-9902-1D06C7CB6E1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e0dabf86-7074-4f61-aa26-6fb2e59fc1de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3DCB207-5BCA-4C88-A980-94E59FB393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B58620-C055-468E-A225-F78EEFDE4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dabf86-7074-4f61-aa26-6fb2e59fc1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274</TotalTime>
  <Words>139</Words>
  <Application>Microsoft Office PowerPoint</Application>
  <PresentationFormat>Custom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Facet</vt:lpstr>
      <vt:lpstr>ΚΟΛΟΣΣΑΙΟ</vt:lpstr>
      <vt:lpstr>ΠΟΥ ΚΑΙ ΓΙΑΤΙ ΧΤΙΣΤΗΚΕ;</vt:lpstr>
      <vt:lpstr>ΠΟΙΑ ΕΙΝΑΙ ΤΑ ΥΛΙΚΑ ΤΟΥ;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ΚΟΛΟΣΣΑΙΟ</dc:title>
  <dc:creator>george karvounis</dc:creator>
  <cp:lastModifiedBy>MPavlidou</cp:lastModifiedBy>
  <cp:revision>4</cp:revision>
  <dcterms:created xsi:type="dcterms:W3CDTF">2022-10-23T08:41:37Z</dcterms:created>
  <dcterms:modified xsi:type="dcterms:W3CDTF">2022-10-24T11:48:01Z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0x010100B2DC15B679CFEF46B8E02B747A9E413C</vt:lpwstr>
  </property>
</Properties>
</file>