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42" d="100"/>
          <a:sy n="42" d="100"/>
        </p:scale>
        <p:origin x="5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6FFD-E2BB-4DCE-87A4-0A13B2BEBB0C}" type="datetimeFigureOut">
              <a:rPr lang="el-GR" smtClean="0"/>
              <a:t>11/1/2023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D3776-A4AC-4B7F-AE50-C46B5DE72069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486600" cy="1296143"/>
          </a:xfrm>
        </p:spPr>
        <p:txBody>
          <a:bodyPr/>
          <a:lstStyle/>
          <a:p>
            <a:r>
              <a:rPr lang="el-GR" b="1" dirty="0"/>
              <a:t>Το Κολοσσαίο της Ρώμης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el-GR" dirty="0" smtClean="0"/>
              <a:t>Χ</a:t>
            </a:r>
            <a:r>
              <a:rPr lang="en-US" dirty="0" smtClean="0"/>
              <a:t>. </a:t>
            </a:r>
            <a:r>
              <a:rPr lang="el-GR" dirty="0" smtClean="0"/>
              <a:t>Χ</a:t>
            </a:r>
            <a:r>
              <a:rPr lang="en-US" dirty="0" smtClean="0"/>
              <a:t>.</a:t>
            </a:r>
            <a:endParaRPr lang="el-GR" dirty="0"/>
          </a:p>
        </p:txBody>
      </p:sp>
      <p:pic>
        <p:nvPicPr>
          <p:cNvPr id="4" name="Picture 3" descr="kolossaio-romh-2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76872"/>
            <a:ext cx="6768752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Κολοσσαίο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 </a:t>
            </a:r>
            <a:r>
              <a:rPr lang="el-GR" b="1" dirty="0"/>
              <a:t>Κολοσσαίο</a:t>
            </a:r>
            <a:r>
              <a:rPr lang="el-GR" dirty="0"/>
              <a:t>, </a:t>
            </a:r>
            <a:r>
              <a:rPr lang="el-GR" dirty="0" smtClean="0"/>
              <a:t>είναι ένα </a:t>
            </a:r>
            <a:r>
              <a:rPr lang="el-GR" dirty="0"/>
              <a:t>από τα πιο εντυπωσιακά κτίρια της Ρωμαϊκής Αυτοκρατορίας και ένα από </a:t>
            </a:r>
            <a:r>
              <a:rPr lang="el-GR" dirty="0" smtClean="0"/>
              <a:t>πιο σημαντικά  </a:t>
            </a:r>
            <a:r>
              <a:rPr lang="el-GR" dirty="0"/>
              <a:t>αξιοθέατα </a:t>
            </a:r>
            <a:r>
              <a:rPr lang="el-GR" dirty="0" smtClean="0"/>
              <a:t> </a:t>
            </a:r>
            <a:r>
              <a:rPr lang="el-GR" dirty="0"/>
              <a:t>στην </a:t>
            </a:r>
            <a:r>
              <a:rPr lang="el-GR" dirty="0" smtClean="0"/>
              <a:t>Ρώμη σήμερα.</a:t>
            </a:r>
          </a:p>
          <a:p>
            <a:r>
              <a:rPr lang="el-GR" dirty="0"/>
              <a:t>Το </a:t>
            </a:r>
            <a:r>
              <a:rPr lang="el-GR" i="1" dirty="0"/>
              <a:t>Κολοσσαίο</a:t>
            </a:r>
            <a:r>
              <a:rPr lang="el-GR" dirty="0"/>
              <a:t> άρχισε να κατασκευάζεται στην εποχή του Βεσπασιανού το 72 </a:t>
            </a:r>
            <a:r>
              <a:rPr lang="el-GR" dirty="0" err="1"/>
              <a:t>μ.Χ</a:t>
            </a:r>
            <a:r>
              <a:rPr lang="el-GR" dirty="0"/>
              <a:t>., συνεχίστηκε την εποχή του Τίτου και ολοκληρώθηκε όταν ήταν Αυτοκράτορας ο </a:t>
            </a:r>
            <a:r>
              <a:rPr lang="el-GR" dirty="0" err="1"/>
              <a:t>Δομιτιανός</a:t>
            </a:r>
            <a:r>
              <a:rPr lang="el-GR" dirty="0"/>
              <a:t> 80 </a:t>
            </a:r>
            <a:r>
              <a:rPr lang="el-GR" dirty="0" err="1"/>
              <a:t>μ.Χ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υλικά του και το μέγεθος του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Κολοσσαίο </a:t>
            </a:r>
            <a:r>
              <a:rPr lang="el-GR" dirty="0" smtClean="0"/>
              <a:t>κατασκευάστηκε </a:t>
            </a:r>
            <a:r>
              <a:rPr lang="el-GR" dirty="0"/>
              <a:t>από σκυρόδεμα και περισσότερους από 700.000 τόνους πέτρας. Το μνημείο είχε ακόμα και στέγαστρο </a:t>
            </a:r>
            <a:r>
              <a:rPr lang="el-GR" dirty="0" smtClean="0"/>
              <a:t>, </a:t>
            </a:r>
            <a:r>
              <a:rPr lang="el-GR" dirty="0"/>
              <a:t>ένα κάλυμμα που απλωνόταν πάνω από την πιο υπερυψωμένη περιοχή θέσεων για να προσφέρει σκιά</a:t>
            </a:r>
            <a:r>
              <a:rPr lang="el-GR" dirty="0" smtClean="0"/>
              <a:t>.</a:t>
            </a:r>
          </a:p>
          <a:p>
            <a:r>
              <a:rPr lang="el-GR" dirty="0"/>
              <a:t>Έχει μήκος 189 μέτρα και 156 μέτρα </a:t>
            </a:r>
            <a:r>
              <a:rPr lang="el-GR" dirty="0" smtClean="0"/>
              <a:t>πλάτος.</a:t>
            </a:r>
          </a:p>
          <a:p>
            <a:r>
              <a:rPr lang="el-GR" dirty="0"/>
              <a:t>Το Κολοσσαίο έχει πρακτικό τρόπο σχεδίασης, κι αποτελείται από 80 θολωτές εισόδους που επέτρεπαν την είσοδο σε 50.000 θεατές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ήταν η χρήση του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 Αυτοκράτορας Βεσπασιανός χρησιμοποιούσε το μνημείο για να αυξάνει τη φήμη του, φιλοξενώντας καθημερινούς θανατηφόρους αγώνες με ελεύθερη είσοδο μεταξύ μονομάχων ή μονομάχων και άγριων ζώων. Είχε δύο πύλες, αυτήν της “ζώσης σαρκός” από την οποία οι μονομάχοι εισέρχονταν, και τη “νεκρική πύλη” από όπου απομακρύνονταν οι νεκροί από κάθε μάχη. </a:t>
            </a:r>
            <a:r>
              <a:rPr lang="el-GR" dirty="0" smtClean="0"/>
              <a:t>Οι </a:t>
            </a:r>
            <a:r>
              <a:rPr lang="el-GR" dirty="0"/>
              <a:t>πρώτοι αγώνες έλαβαν χώρα το 80 </a:t>
            </a:r>
            <a:r>
              <a:rPr lang="el-GR" dirty="0" err="1"/>
              <a:t>μ.Χ</a:t>
            </a:r>
            <a:r>
              <a:rPr lang="el-GR" dirty="0"/>
              <a:t>. από τον Τίτο και διήρκεσαν 100 μέρες.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όνομά του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</a:t>
            </a:r>
            <a:r>
              <a:rPr lang="el-GR" dirty="0"/>
              <a:t>γνωστό ως </a:t>
            </a:r>
            <a:r>
              <a:rPr lang="el-GR" dirty="0" smtClean="0"/>
              <a:t>Κολοσσαίο και </a:t>
            </a:r>
            <a:r>
              <a:rPr lang="el-GR" dirty="0"/>
              <a:t>στα ιταλικά </a:t>
            </a:r>
            <a:r>
              <a:rPr lang="el-GR" dirty="0" err="1"/>
              <a:t>Colosseo</a:t>
            </a:r>
            <a:r>
              <a:rPr lang="el-GR" dirty="0"/>
              <a:t>. Η αρχική του ονομασία, ωστόσο, ήταν </a:t>
            </a:r>
            <a:r>
              <a:rPr lang="el-GR" dirty="0" smtClean="0"/>
              <a:t>Φλάβιο Αμφιθέατρο. </a:t>
            </a:r>
            <a:r>
              <a:rPr lang="el-GR" dirty="0"/>
              <a:t>Πρόκειται για το μεγαλύτερο αμφιθέατρο στον κόσμο. Φημολογείται ότι το όνομα «Κολοσσαίο» το πήρε τον 8</a:t>
            </a:r>
            <a:r>
              <a:rPr lang="el-GR" baseline="30000" dirty="0"/>
              <a:t>ο</a:t>
            </a:r>
            <a:r>
              <a:rPr lang="el-GR" dirty="0"/>
              <a:t> αιώνα </a:t>
            </a:r>
            <a:r>
              <a:rPr lang="el-GR" dirty="0" err="1"/>
              <a:t>μ.Χ</a:t>
            </a:r>
            <a:r>
              <a:rPr lang="el-GR" dirty="0"/>
              <a:t>., από τον κολοσσό του Νέρωνα.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δημοφιλέστερο μνημείο της Ιταλίας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384376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Κολοσσαίο είναι πρώτο στην κατάταξη με τα μνημεία ολόκληρης της Ιταλίας, αφού υποδέχεται κατά μέσο όρο 6 εκατομμύρια επισκέπτες το χρόνο. Και όχι άδικα, αφού τόσο η ιστορία όσο και η μεγαλοπρέπεια της κατασκευής του το κάνουν μοναδικό στον κόσμο.</a:t>
            </a:r>
          </a:p>
        </p:txBody>
      </p:sp>
      <p:pic>
        <p:nvPicPr>
          <p:cNvPr id="4" name="Picture 3" descr="kolosseo-rom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9555" y="4077072"/>
            <a:ext cx="3442445" cy="2304256"/>
          </a:xfrm>
          <a:prstGeom prst="rect">
            <a:avLst/>
          </a:prstGeom>
        </p:spPr>
      </p:pic>
      <p:pic>
        <p:nvPicPr>
          <p:cNvPr id="5" name="Picture 4" descr="kolossaio-romh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77072"/>
            <a:ext cx="3528392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Το Κολοσσαίο της Ρώμης</vt:lpstr>
      <vt:lpstr>Κολοσσαίο</vt:lpstr>
      <vt:lpstr>Τα υλικά του και το μέγεθος του</vt:lpstr>
      <vt:lpstr>Ποια ήταν η χρήση του</vt:lpstr>
      <vt:lpstr>Το όνομά του </vt:lpstr>
      <vt:lpstr>Το δημοφιλέστερο μνημείο της Ιταλίας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Pavlos</dc:creator>
  <cp:lastModifiedBy>Teacher</cp:lastModifiedBy>
  <cp:revision>12</cp:revision>
  <dcterms:created xsi:type="dcterms:W3CDTF">2022-10-24T15:45:38Z</dcterms:created>
  <dcterms:modified xsi:type="dcterms:W3CDTF">2023-01-11T10:50:29Z</dcterms:modified>
</cp:coreProperties>
</file>