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72" r:id="rId8"/>
    <p:sldId id="263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0E5850-B129-44FC-8E1E-E08E930C4D53}">
          <p14:sldIdLst>
            <p14:sldId id="256"/>
            <p14:sldId id="257"/>
            <p14:sldId id="258"/>
            <p14:sldId id="259"/>
          </p14:sldIdLst>
        </p14:section>
        <p14:section name="Untitled Section" id="{06DECAC6-BD67-4A55-8F2F-4F81D28A744F}">
          <p14:sldIdLst>
            <p14:sldId id="261"/>
            <p14:sldId id="262"/>
            <p14:sldId id="27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5523A6-D604-BA14-23D5-0AB0EC275AAA}" name="gabrielconstantinou@yahoo.com" initials="g" userId="ec5ab3fbc2751bd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6357" autoAdjust="0"/>
  </p:normalViewPr>
  <p:slideViewPr>
    <p:cSldViewPr snapToGrid="0">
      <p:cViewPr varScale="1">
        <p:scale>
          <a:sx n="42" d="100"/>
          <a:sy n="42" d="100"/>
        </p:scale>
        <p:origin x="91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A3683-A71C-4BC3-9447-78C589AC1022}" type="datetimeFigureOut">
              <a:rPr lang="x-none" smtClean="0"/>
              <a:t>11/1/2023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06CCC-436D-4998-AF64-F43EB946C86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617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7D06D3-4125-4CF6-95BA-BD30FDB5E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D3963E2-4CFB-4864-B76E-9D4F803D1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217DB1-2719-4883-A08B-8631E0679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294-5745-4018-A697-F1D670CB303E}" type="datetimeFigureOut">
              <a:rPr lang="x-none" smtClean="0"/>
              <a:t>11/1/2023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B8E633-695C-4135-8172-C90E7A03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3B6EB9-68B6-4B1D-92F7-C065D84F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6E4-2B6E-4DE7-A115-7580AD8A2C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291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9FBC4F-5E9B-42A7-991D-A973BB19D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717ADC-8053-4C37-8E69-AF3395AE9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D264FA-0898-46AF-A844-04625A4A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294-5745-4018-A697-F1D670CB303E}" type="datetimeFigureOut">
              <a:rPr lang="x-none" smtClean="0"/>
              <a:t>11/1/2023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8494C1-B1A4-4843-A2A0-C305DF673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4DC954-4D35-48EE-B690-B9AEB1B0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6E4-2B6E-4DE7-A115-7580AD8A2C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069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C722B7-CB87-4258-B2AB-4C9372D5C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0F68328-2243-4743-AB9A-1D5CACF59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3B4FFD-2CF9-43B2-A3C8-DA850F78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294-5745-4018-A697-F1D670CB303E}" type="datetimeFigureOut">
              <a:rPr lang="x-none" smtClean="0"/>
              <a:t>11/1/2023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554559-ABF8-427C-88DC-8A176ACC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4D8AA8-09AE-4721-80A8-29CC29B3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6E4-2B6E-4DE7-A115-7580AD8A2C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10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BCED28-F7E9-43EB-B698-963222D2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FBFE7D-5DE8-4D5B-B51D-186FCB273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F9B943-D35B-4A49-8DCE-4F023A9C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294-5745-4018-A697-F1D670CB303E}" type="datetimeFigureOut">
              <a:rPr lang="x-none" smtClean="0"/>
              <a:t>11/1/2023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4731EE-8ED7-40AC-8C54-A011BC8A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B74CFC-B2C4-466D-A501-5344D03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6E4-2B6E-4DE7-A115-7580AD8A2C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302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FF305C-90E0-4DA3-B922-C92CEE01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233283-46CA-4E90-B5E6-9FDA5F0A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CB7ED0-2BFE-4E7C-8C27-1B813A0D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294-5745-4018-A697-F1D670CB303E}" type="datetimeFigureOut">
              <a:rPr lang="x-none" smtClean="0"/>
              <a:t>11/1/2023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A7CC91-7247-4570-AFC7-241369C0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2DD2BB-ED1A-4AE8-A31F-C7D202A6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6E4-2B6E-4DE7-A115-7580AD8A2C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633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562094-BE4E-422E-BFD1-923DBAB21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A37C52-1481-4F78-96DB-654C4CE54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F3E640-519A-4F19-984D-7FED11FA4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8AACDC-A53B-4902-B1C3-7CEA0BCA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294-5745-4018-A697-F1D670CB303E}" type="datetimeFigureOut">
              <a:rPr lang="x-none" smtClean="0"/>
              <a:t>11/1/2023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79FEE70-DA93-4CF0-9C53-9C6B036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AB2520F-1CC1-4027-920B-A11FA7ED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6E4-2B6E-4DE7-A115-7580AD8A2C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854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760727-FCB0-418B-8D9E-6847C201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C76C710-5631-44AB-AF85-C1BF4279B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FFF4BA-D6DF-4E05-910A-62283B8DB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01487C-C6E9-4854-97CC-202CA6B82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CDC54FF-830A-42F0-8919-1EBCF80C1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3CB102-C8F7-4621-B495-A76AD95DC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294-5745-4018-A697-F1D670CB303E}" type="datetimeFigureOut">
              <a:rPr lang="x-none" smtClean="0"/>
              <a:t>11/1/2023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1F7604-618C-4B09-8E2C-E8F1B19D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F30D55E-6FE2-4538-B1A8-FC36560C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6E4-2B6E-4DE7-A115-7580AD8A2C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57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C3D4CF-0286-4C24-9BB3-409904CE6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3E5C6A3-27FD-44BF-8BCC-8A1F76C4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294-5745-4018-A697-F1D670CB303E}" type="datetimeFigureOut">
              <a:rPr lang="x-none" smtClean="0"/>
              <a:t>11/1/2023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96A89D7-AF0B-4034-9385-4DDBB454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C1B66D0-F31D-47FB-B084-584356E4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6E4-2B6E-4DE7-A115-7580AD8A2C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835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6533AD3-0CC7-4095-AC4B-55310A5E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294-5745-4018-A697-F1D670CB303E}" type="datetimeFigureOut">
              <a:rPr lang="x-none" smtClean="0"/>
              <a:t>11/1/2023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C6C9DA7-77DF-4B36-AD0D-C610DE11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192FE13-E7F2-4D77-A43A-150AA3A5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6E4-2B6E-4DE7-A115-7580AD8A2C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450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965550-F464-422A-9074-C7416B23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D98A3E-3911-46D1-BF02-138F21EF0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14A6879-DC29-4406-9249-0B7461629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7AC3E5-157E-4748-AE5A-2E1DE74A5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294-5745-4018-A697-F1D670CB303E}" type="datetimeFigureOut">
              <a:rPr lang="x-none" smtClean="0"/>
              <a:t>11/1/2023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E3BB97-722B-49F6-83DB-A77CF308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73ECFBB-4D1A-4A6B-95B2-FD2D0C18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6E4-2B6E-4DE7-A115-7580AD8A2C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098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94C6D-BF07-4375-8817-380051D7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0F33BBC-5A29-4595-9C42-D3FAAB850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BB4521F-5A81-44F3-8EE8-4BE15ED86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F02CDA8-71E8-4D1A-AA4A-4EDFDD2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294-5745-4018-A697-F1D670CB303E}" type="datetimeFigureOut">
              <a:rPr lang="x-none" smtClean="0"/>
              <a:t>11/1/2023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510334-73E0-4333-8EAF-4EF1CE7D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8C816F-2D5C-4FB9-9F75-D11C828D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6E4-2B6E-4DE7-A115-7580AD8A2C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998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93A179D-5238-4C2D-BF5C-2ABEFE92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EA0193-E2B0-4D73-AB3F-01241FDD2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5EA1FA-986F-4380-9A22-C2E3C2D293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53294-5745-4018-A697-F1D670CB303E}" type="datetimeFigureOut">
              <a:rPr lang="x-none" smtClean="0"/>
              <a:t>11/1/2023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AE8DEE-E4CD-4651-8089-2301078B1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CA113B-B9B5-4F67-9AAA-744CB855A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B66E4-2B6E-4DE7-A115-7580AD8A2C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065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ECC07320-C2CA-4E29-8481-9D9E143C77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CAA106-42FB-44C7-A288-217DB67DD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" b="5673"/>
          <a:stretch/>
        </p:blipFill>
        <p:spPr>
          <a:xfrm>
            <a:off x="-1" y="10"/>
            <a:ext cx="13014921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78FB36B-5BFE-42CA-BC60-1115E0D95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D72644-08AC-4D49-9409-954776891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x-none" dirty="0">
                <a:solidFill>
                  <a:srgbClr val="FF0000"/>
                </a:solidFill>
              </a:rPr>
              <a:t>ΚΟΛΟΣΣΑΙΟ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CC7C142-95E2-4DCA-A6FB-2C9F3F96A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8" y="4629234"/>
            <a:ext cx="8991871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x-none" dirty="0" smtClean="0"/>
              <a:t>Μ</a:t>
            </a:r>
            <a:r>
              <a:rPr lang="en-US" dirty="0" smtClean="0"/>
              <a:t>.</a:t>
            </a:r>
            <a:r>
              <a:rPr lang="x-none" dirty="0" smtClean="0"/>
              <a:t> </a:t>
            </a:r>
            <a:r>
              <a:rPr lang="en-US" smtClean="0"/>
              <a:t>K.</a:t>
            </a:r>
            <a:endParaRPr lang="x-none" dirty="0"/>
          </a:p>
          <a:p>
            <a:pPr algn="l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9309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0CF38D-AFA5-466D-81AA-2E59A671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x-none" b="1" u="sng" dirty="0">
                <a:solidFill>
                  <a:srgbClr val="FFFFFF"/>
                </a:solidFill>
              </a:rPr>
              <a:t>ΠΟΤΕ ΚΑΙ ΠΟΥ ΚΤΙΣΤΗΚΕ ΤΟ</a:t>
            </a:r>
            <a:r>
              <a:rPr lang="en-GB" b="1" u="sng" dirty="0">
                <a:solidFill>
                  <a:srgbClr val="FFFFFF"/>
                </a:solidFill>
              </a:rPr>
              <a:t/>
            </a:r>
            <a:br>
              <a:rPr lang="en-GB" b="1" u="sng" dirty="0">
                <a:solidFill>
                  <a:srgbClr val="FFFFFF"/>
                </a:solidFill>
              </a:rPr>
            </a:br>
            <a:r>
              <a:rPr lang="x-none" b="1" u="sng" dirty="0">
                <a:solidFill>
                  <a:srgbClr val="FFFFFF"/>
                </a:solidFill>
              </a:rPr>
              <a:t>ΚΟΛΟΣΣΑΙΟ</a:t>
            </a: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09A6F8-1D3A-9E55-0E06-D84430AF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186527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x-none" dirty="0"/>
              <a:t>Το Κολοσσαίο άρχισε να </a:t>
            </a:r>
            <a:r>
              <a:rPr lang="x-none" dirty="0" smtClean="0"/>
              <a:t>κατασκευάζεται </a:t>
            </a:r>
            <a:r>
              <a:rPr lang="x-none" dirty="0"/>
              <a:t>το 72 μ.Χ. από τον </a:t>
            </a:r>
            <a:r>
              <a:rPr lang="x-none" dirty="0" err="1"/>
              <a:t>Βεσ</a:t>
            </a:r>
            <a:r>
              <a:rPr lang="x-none" dirty="0"/>
              <a:t>πασιανό και ολοκληρώθηκε όταν ήταν αυτοκράτορας ο Τίτος το 80 μ.Χ. στην </a:t>
            </a:r>
            <a:r>
              <a:rPr lang="x-none" dirty="0" err="1"/>
              <a:t>Αρχ</a:t>
            </a:r>
            <a:r>
              <a:rPr lang="x-none" dirty="0"/>
              <a:t>αία Ρώμη από την πλευρά της αγοράς.</a:t>
            </a:r>
          </a:p>
        </p:txBody>
      </p:sp>
    </p:spTree>
    <p:extLst>
      <p:ext uri="{BB962C8B-B14F-4D97-AF65-F5344CB8AC3E}">
        <p14:creationId xmlns:p14="http://schemas.microsoft.com/office/powerpoint/2010/main" val="275547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8E2CC403-21CD-41DF-BAC4-329D7FF03C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08FDB2-362D-48BC-8E46-7ADECE6C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828" y="1147158"/>
            <a:ext cx="6038470" cy="47133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ΜΕ ΠΟΙΑ ΥΛΙΚΑ ΚΤΙΣΤΗΚΕ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13AA5FE-3FFC-4725-9ADD-E428544EC6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4FA70700-3F72-44D4-8175-FEB2B9B233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7093C0F6-5741-4C9D-90FF-A25824BFC5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921B2E1B-E962-432C-ADA1-2934CE3C54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653717E-6F8C-43E0-9893-C03AE87D18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5BB14B4-EC3F-47C7-9AF3-B0E017B75C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66160" y="391886"/>
            <a:ext cx="402901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6F3B08-CCCC-4A3A-B421-DF9519C34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0590" y="1687486"/>
            <a:ext cx="3300156" cy="3636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Είν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αι κατασκευασμένο από σκυρόδερμα και περισσότερο από 700.000 τόνους πέτρες</a:t>
            </a:r>
          </a:p>
        </p:txBody>
      </p:sp>
    </p:spTree>
    <p:extLst>
      <p:ext uri="{BB962C8B-B14F-4D97-AF65-F5344CB8AC3E}">
        <p14:creationId xmlns:p14="http://schemas.microsoft.com/office/powerpoint/2010/main" val="90029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05CBC3C-2E5A-4839-8B9B-2E5A6ADF0F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27FF362-FC97-4BF5-949B-D4ADFA26E4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7DB858-A0DA-43CB-ADB0-C7EDF0B7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x-none" sz="5400" dirty="0">
                <a:solidFill>
                  <a:srgbClr val="FFFFFF"/>
                </a:solidFill>
              </a:rPr>
              <a:t>ΓΙΑΤΙ ΧΤΙΣΤΗΚΕ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AD9B60-F830-492C-A0EA-0B277717B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04294"/>
            <a:ext cx="5254754" cy="411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x-none" sz="3600" dirty="0"/>
              <a:t>Χτίστηκε για να πραγματοποιούνται αγώνες με ελεύθερη είσοδο, οι οποίοι διοργανώνονταν από τους αυτοκράτορες για να αυξήσουν  την δημοτικότητά τους.</a:t>
            </a:r>
          </a:p>
        </p:txBody>
      </p:sp>
    </p:spTree>
    <p:extLst>
      <p:ext uri="{BB962C8B-B14F-4D97-AF65-F5344CB8AC3E}">
        <p14:creationId xmlns:p14="http://schemas.microsoft.com/office/powerpoint/2010/main" val="24948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5F4C54-2718-432B-B223-FBF6DCFDA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solidFill>
                  <a:schemeClr val="accent2"/>
                </a:solidFill>
              </a:rPr>
              <a:t>ΓΙΑΤΙ ΟΝΟΜΑΣΤΗΚΕ ΕΤΣΙ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17BEF4-F9F8-4E62-A944-C651523B67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 dirty="0"/>
              <a:t>Πήρε το όνομά του απο το </a:t>
            </a:r>
            <a:r>
              <a:rPr lang="x-none" dirty="0" err="1"/>
              <a:t>Κολοσσ</a:t>
            </a:r>
            <a:r>
              <a:rPr lang="x-none" dirty="0"/>
              <a:t>αίο Άγαλμα του Νέρωνα (ο Κολοσσός) που βρισκόταν στην τοποθεσία που κτίστηκε το Κολοσσαίο.</a:t>
            </a:r>
          </a:p>
        </p:txBody>
      </p:sp>
      <p:pic>
        <p:nvPicPr>
          <p:cNvPr id="2058" name="Picture 10" descr="See the source image">
            <a:extLst>
              <a:ext uri="{FF2B5EF4-FFF2-40B4-BE49-F238E27FC236}">
                <a16:creationId xmlns="" xmlns:a16="http://schemas.microsoft.com/office/drawing/2014/main" id="{C729D51D-88A1-B718-6E3D-F21289421F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73956"/>
            <a:ext cx="38100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8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FD79E1-74D9-4042-ADFB-10F82D520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>
                <a:solidFill>
                  <a:schemeClr val="accent2"/>
                </a:solidFill>
              </a:rPr>
              <a:t>ΠΟΣΟ ΜΕΓΑΛΟ ΕΙΝΑΙ</a:t>
            </a:r>
            <a:br>
              <a:rPr lang="x-none" dirty="0">
                <a:solidFill>
                  <a:schemeClr val="accent2"/>
                </a:solidFill>
              </a:rPr>
            </a:br>
            <a:r>
              <a:rPr lang="x-none" sz="2400" dirty="0"/>
              <a:t>Μπ</a:t>
            </a:r>
            <a:r>
              <a:rPr lang="x-none" sz="2400" dirty="0" err="1"/>
              <a:t>ορούσε</a:t>
            </a:r>
            <a:r>
              <a:rPr lang="x-none" sz="2400" dirty="0"/>
              <a:t> να χωρέσει 65.000 θεα</a:t>
            </a:r>
            <a:r>
              <a:rPr lang="x-none" sz="2400" dirty="0" err="1"/>
              <a:t>τές</a:t>
            </a:r>
            <a:r>
              <a:rPr lang="x-none" sz="2400" dirty="0"/>
              <a:t> και είχε π</a:t>
            </a:r>
            <a:r>
              <a:rPr lang="x-none" sz="2400" dirty="0" err="1"/>
              <a:t>εριφέρι</a:t>
            </a:r>
            <a:r>
              <a:rPr lang="x-none" sz="2400" dirty="0"/>
              <a:t>α 524 μέτρα.  Οι </a:t>
            </a:r>
            <a:r>
              <a:rPr lang="x-none" sz="2400" dirty="0" err="1"/>
              <a:t>δι</a:t>
            </a:r>
            <a:r>
              <a:rPr lang="x-none" sz="2400" dirty="0"/>
              <a:t>αστάσεις του ήταν τεράστιες και το ύψος του έφτανε τα 48 μέτρα.</a:t>
            </a:r>
            <a:endParaRPr lang="x-none" dirty="0">
              <a:solidFill>
                <a:schemeClr val="accent2"/>
              </a:solidFill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0341326F-2E9F-E7C7-416B-DA9419EA8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076" name="Picture 4" descr="See the source image">
            <a:extLst>
              <a:ext uri="{FF2B5EF4-FFF2-40B4-BE49-F238E27FC236}">
                <a16:creationId xmlns="" xmlns:a16="http://schemas.microsoft.com/office/drawing/2014/main" id="{21277ADD-4F24-387F-371A-9E9E732934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96442"/>
            <a:ext cx="106299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0966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="" xmlns:a16="http://schemas.microsoft.com/office/drawing/2014/main" id="{32A8897E-EBF1-7267-5AA5-8075B5442E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2" y="1814275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κολοσσαιο">
            <a:extLst>
              <a:ext uri="{FF2B5EF4-FFF2-40B4-BE49-F238E27FC236}">
                <a16:creationId xmlns="" xmlns:a16="http://schemas.microsoft.com/office/drawing/2014/main" id="{74A7F352-22D6-AA53-780D-055E89F38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30" y="1814275"/>
            <a:ext cx="475078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47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ABDDF7-45A1-4E07-BBDA-E58E9D34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6559D8-4E51-4670-9070-09D0BA7A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x-none" sz="8000" b="1" dirty="0"/>
          </a:p>
          <a:p>
            <a:pPr marL="0" indent="0" algn="ctr">
              <a:buNone/>
            </a:pPr>
            <a:endParaRPr lang="x-none" sz="8000" b="1" dirty="0"/>
          </a:p>
          <a:p>
            <a:pPr marL="0" indent="0" algn="ctr">
              <a:buNone/>
            </a:pPr>
            <a:r>
              <a:rPr lang="x-none" sz="8000" b="1" dirty="0"/>
              <a:t>ΤΕΛΟΣ</a:t>
            </a:r>
          </a:p>
          <a:p>
            <a:pPr marL="0" indent="0" algn="ctr">
              <a:buNone/>
            </a:pPr>
            <a:r>
              <a:rPr lang="x-none" sz="3200" b="1" dirty="0" err="1"/>
              <a:t>Ευχ</a:t>
            </a:r>
            <a:r>
              <a:rPr lang="x-none" sz="3200" b="1"/>
              <a:t>αριστώ που με παρακολουθήσετε</a:t>
            </a:r>
            <a:endParaRPr lang="x-none" sz="3200" b="1" dirty="0"/>
          </a:p>
        </p:txBody>
      </p:sp>
    </p:spTree>
    <p:extLst>
      <p:ext uri="{BB962C8B-B14F-4D97-AF65-F5344CB8AC3E}">
        <p14:creationId xmlns:p14="http://schemas.microsoft.com/office/powerpoint/2010/main" val="1980946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572</TotalTime>
  <Words>114</Words>
  <Application>Microsoft Office PowerPoint</Application>
  <PresentationFormat>Widescreen</PresentationFormat>
  <Paragraphs>15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ΚΟΛΟΣΣΑΙΟ</vt:lpstr>
      <vt:lpstr>ΠΟΤΕ ΚΑΙ ΠΟΥ ΚΤΙΣΤΗΚΕ ΤΟ ΚΟΛΟΣΣΑΙΟ</vt:lpstr>
      <vt:lpstr>ΜΕ ΠΟΙΑ ΥΛΙΚΑ ΚΤΙΣΤΗΚΕ</vt:lpstr>
      <vt:lpstr>ΓΙΑΤΙ ΧΤΙΣΤΗΚΕ</vt:lpstr>
      <vt:lpstr>ΓΙΑΤΙ ΟΝΟΜΑΣΤΗΚΕ ΕΤΣΙ</vt:lpstr>
      <vt:lpstr>ΠΟΣΟ ΜΕΓΑΛΟ ΕΙΝΑΙ Μπορούσε να χωρέσει 65.000 θεατές και είχε περιφέρια 524 μέτρα.  Οι διαστάσεις του ήταν τεράστιες και το ύψος του έφτανε τα 48 μέτρα.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ΙΝΔΙΑ</dc:title>
  <dc:creator>gabrielconstantinou@yahoo.com</dc:creator>
  <cp:lastModifiedBy>Teacher</cp:lastModifiedBy>
  <cp:revision>17</cp:revision>
  <dcterms:created xsi:type="dcterms:W3CDTF">2022-05-14T12:24:18Z</dcterms:created>
  <dcterms:modified xsi:type="dcterms:W3CDTF">2023-01-11T10:51:39Z</dcterms:modified>
</cp:coreProperties>
</file>